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74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725144"/>
            <a:ext cx="8458200" cy="1222375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40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Борис</a:t>
            </a:r>
            <a:r>
              <a:rPr lang="ru-RU" sz="40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50" endPos="85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Сергеевич</a:t>
            </a:r>
            <a:r>
              <a:rPr lang="ru-RU" sz="40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50" endPos="85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Шереметев</a:t>
            </a:r>
          </a:p>
        </p:txBody>
      </p:sp>
    </p:spTree>
    <p:extLst>
      <p:ext uri="{BB962C8B-B14F-4D97-AF65-F5344CB8AC3E}">
        <p14:creationId xmlns:p14="http://schemas.microsoft.com/office/powerpoint/2010/main" xmlns="" val="2147275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39952" y="-8415"/>
            <a:ext cx="5115177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 sz="2000" b="0">
                <a:latin typeface="Times New Roman" pitchFamily="18"/>
              </a:defRPr>
            </a:pPr>
            <a:r>
              <a:rPr lang="ru-RU" sz="20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Борис Сергеевич был младшим из десяти детей в семье Сергея Васильевича Шереметева (1786—1837) и его супруги Варвары Петровны, урождённой </a:t>
            </a:r>
            <a:r>
              <a:rPr lang="ru-RU" sz="2000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Алмазовой</a:t>
            </a:r>
            <a:r>
              <a:rPr lang="ru-RU" sz="20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(1786—1857).</a:t>
            </a:r>
          </a:p>
          <a:p>
            <a:pPr lvl="0">
              <a:defRPr sz="2000" b="0">
                <a:latin typeface="Times New Roman" pitchFamily="18"/>
              </a:defRPr>
            </a:pPr>
            <a:r>
              <a:rPr lang="ru-RU" sz="20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 Детство его прошло в подмосковном имении Михайловское. В 1836 году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он поступил </a:t>
            </a:r>
            <a:r>
              <a:rPr lang="ru-RU" sz="20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в Пажеский корпус, по окончании которого в 1842 году начал службу в лейб-гвардии Преображенском полку.</a:t>
            </a:r>
          </a:p>
          <a:p>
            <a:pPr lvl="0">
              <a:defRPr sz="2000" b="0">
                <a:latin typeface="Times New Roman" pitchFamily="18"/>
              </a:defRPr>
            </a:pPr>
            <a:r>
              <a:rPr lang="ru-RU" sz="20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Выйдя в отставку, Борис Сергеевич в течение пяти лет путешествовал по разным странам, встречаясь с европейскими знаменитостями.</a:t>
            </a:r>
          </a:p>
          <a:p>
            <a:pPr lvl="0">
              <a:defRPr sz="2000" b="0">
                <a:latin typeface="Times New Roman" pitchFamily="18"/>
              </a:defRPr>
            </a:pPr>
            <a:r>
              <a:rPr lang="ru-RU" sz="20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 С началом Крымской войны Шереметев вступил в дружину ополчения Московской губернии, где командовал ротой.</a:t>
            </a:r>
          </a:p>
          <a:p>
            <a:pPr lvl="0">
              <a:defRPr sz="2000" b="0">
                <a:latin typeface="Times New Roman" pitchFamily="18"/>
              </a:defRPr>
            </a:pPr>
            <a:r>
              <a:rPr lang="ru-RU" sz="20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 В 1857—1859 годах Борис Сергеевич избирался депутатом Дворянского собрания по Волоколамскому уезду.      </a:t>
            </a:r>
          </a:p>
          <a:p>
            <a:pPr lvl="0">
              <a:defRPr sz="2000" b="0">
                <a:latin typeface="Times New Roman" pitchFamily="18"/>
              </a:defRPr>
            </a:pPr>
            <a:r>
              <a:rPr lang="ru-RU" sz="2000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 В 1875—1878 годах — предводитель дворянства этого же уезда.</a:t>
            </a:r>
          </a:p>
          <a:p>
            <a:pPr lvl="0">
              <a:defRPr sz="2000" b="0">
                <a:latin typeface="Times New Roman" pitchFamily="18"/>
              </a:defRPr>
            </a:pPr>
            <a:endParaRPr lang="ru-RU" sz="2000" dirty="0"/>
          </a:p>
        </p:txBody>
      </p:sp>
      <p:pic>
        <p:nvPicPr>
          <p:cNvPr id="3" name="Рисунок 3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-1446888" y="-51840"/>
            <a:ext cx="5586840" cy="6909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11629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8024" y="0"/>
            <a:ext cx="4355976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Борис Сергеевич был большим любителем книг. Он унаследовал и продолжил наполнять библиотеку, которую в селе 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Волочаново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собирали его дед и отец.</a:t>
            </a:r>
          </a:p>
          <a:p>
            <a:pPr lvl="0" algn="just"/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  Ещё одним увлечением Бориса Сергеевича была музыка. Первое музыкальное произведение было написано им в одиннадцать лет и было посвящено племяннице Вареньке, которой исполнился год.</a:t>
            </a:r>
          </a:p>
          <a:p>
            <a:pPr lvl="0" algn="just"/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 В 1859 году Борис Сергеевич написал романс «Я вас любил» на слова А. С. Пушкина и посвятил его графине Берте 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Мольтке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.</a:t>
            </a:r>
          </a:p>
          <a:p>
            <a:pPr lvl="0" algn="just"/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Им же были написаны романсы: «Еще томлюсь тоской» на слова Ф. Тютчева, «Средь шумного бала» и «Грядой клубится белою» на слова графа А. К. Толстого, «Мне не к лицу шутить» на слова кн. В…; «Марш, сочиненный в 1855 году для волоколамской дружины», «Полька e-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moll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», «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Mazurka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: 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Pour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piano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», </a:t>
            </a:r>
            <a:r>
              <a:rPr lang="ru-RU" dirty="0" smtClean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«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Pakrovsky-valse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: 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Pour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 </a:t>
            </a:r>
            <a:r>
              <a:rPr lang="ru-RU" dirty="0" err="1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piano</a:t>
            </a:r>
            <a:r>
              <a:rPr lang="ru-RU" dirty="0">
                <a:solidFill>
                  <a:srgbClr val="000000"/>
                </a:solidFill>
                <a:latin typeface="Times New Roman" pitchFamily="18"/>
                <a:ea typeface="Lucida Sans Unicode" pitchFamily="2"/>
                <a:cs typeface="Tahoma" pitchFamily="2"/>
              </a:rPr>
              <a:t>» и другие.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-764740" y="0"/>
            <a:ext cx="5552764" cy="6821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597898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0</TotalTime>
  <Words>284</Words>
  <Application>Microsoft Office PowerPoint</Application>
  <PresentationFormat>Экран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Трек</vt:lpstr>
      <vt:lpstr>Борис Сергеевич Шереметев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Борис Сергеевич Шереметев</dc:title>
  <dc:creator>user</dc:creator>
  <cp:lastModifiedBy>я</cp:lastModifiedBy>
  <cp:revision>1</cp:revision>
  <dcterms:created xsi:type="dcterms:W3CDTF">2015-06-03T12:33:14Z</dcterms:created>
  <dcterms:modified xsi:type="dcterms:W3CDTF">2015-06-17T10:16:08Z</dcterms:modified>
</cp:coreProperties>
</file>